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2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88571"/>
  </p:normalViewPr>
  <p:slideViewPr>
    <p:cSldViewPr snapToGrid="0">
      <p:cViewPr varScale="1">
        <p:scale>
          <a:sx n="113" d="100"/>
          <a:sy n="113" d="100"/>
        </p:scale>
        <p:origin x="106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E7F7F2-FE8A-EBC7-2A41-EF6DBA1443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FDE6C58-4E8B-B61A-B58C-111BE69D37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AA3F8F-81C1-8F9F-338A-987C09E291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32BDE-EBEE-9E4F-8A85-9E31656324A7}" type="datetimeFigureOut">
              <a:rPr lang="en-US" smtClean="0"/>
              <a:t>5/3/24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A559A0-48D7-466B-D0E7-DEA1C5E0EF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691C0F-2CAF-5060-4C54-4DD18F8580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5B40D-7846-FA48-B8C3-E1D2D79FB1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4389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EDD61B-78E5-0048-A51B-043ACBDDDB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DEDDA89-4E94-2522-E1CD-5BABD6E1C2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770FF8-AB26-733A-D542-5C0F612268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32BDE-EBEE-9E4F-8A85-9E31656324A7}" type="datetimeFigureOut">
              <a:rPr lang="en-US" smtClean="0"/>
              <a:t>5/3/24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13EC2D-F775-BE8C-75B5-8B0D2C1BCA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E1BA12-BBC3-0220-4F80-1F39057174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5B40D-7846-FA48-B8C3-E1D2D79FB1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1623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91FDCD2-2622-7A81-92BF-D2A7EEBE21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1DC6832-7590-8BD8-D2AF-7A2283FB2E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3AFB29-54D2-8A28-74F5-CD9012D211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32BDE-EBEE-9E4F-8A85-9E31656324A7}" type="datetimeFigureOut">
              <a:rPr lang="en-US" smtClean="0"/>
              <a:t>5/3/24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92D215-A3AC-0B09-78FC-44F873596B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3AF988-ED92-C757-DE46-692CA225E5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5B40D-7846-FA48-B8C3-E1D2D79FB1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153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57937D-7FE9-7147-873D-15A40F5115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A8E2DD-001A-F462-195E-D9CAFF016A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E1DB87-F7AB-137A-C305-4C9D2C3F04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32BDE-EBEE-9E4F-8A85-9E31656324A7}" type="datetimeFigureOut">
              <a:rPr lang="en-US" smtClean="0"/>
              <a:t>5/3/24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6CD9F9-2743-DC88-0795-707BC71AE2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B24551-7FD9-34BF-76B0-D5AE4A8792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5B40D-7846-FA48-B8C3-E1D2D79FB1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3139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83A743-EB9D-78DD-0B44-8DF4A5BE18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DE47E0-06BB-8CB8-BFE9-05D38C9564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E6FC9B-A91B-2070-3E13-2782C78078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32BDE-EBEE-9E4F-8A85-9E31656324A7}" type="datetimeFigureOut">
              <a:rPr lang="en-US" smtClean="0"/>
              <a:t>5/3/24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C031D4-BD16-AA3B-AA3F-2BAC6231F3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266B24-6D89-2318-27DE-B89EFAD6C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5B40D-7846-FA48-B8C3-E1D2D79FB1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5956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369DA0-F34D-4580-0414-B80CD0D0C6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29764A-080F-FBA4-274B-D430FB29E7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548FB3-3EFF-9F01-B5C2-798EC6B07D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20D615-0A4E-BE4E-5F46-F625F60229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32BDE-EBEE-9E4F-8A85-9E31656324A7}" type="datetimeFigureOut">
              <a:rPr lang="en-US" smtClean="0"/>
              <a:t>5/3/24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45807F-4800-7971-BC79-3724AEDC99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5B304B-C4D6-ED59-1224-B74C8C7B0B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5B40D-7846-FA48-B8C3-E1D2D79FB1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114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AAEE80-32C6-B296-D8F3-F98614F938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3EB2BE-1921-5E73-F51B-A054B88500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E0D368A-FBBB-27C6-A472-E56EB39B7F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86A6A28-ED8B-6AE1-E8B0-6330547C0A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573FBCC-A41D-D60E-4816-10BED38A920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874F6FA-ADD5-BC4D-7A4A-78A7A9ED65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32BDE-EBEE-9E4F-8A85-9E31656324A7}" type="datetimeFigureOut">
              <a:rPr lang="en-US" smtClean="0"/>
              <a:t>5/3/24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B3AFAC-64E8-D300-C21F-A8C349EDBD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F5E3F30-F815-D7F1-4DD5-8AB68A8FF6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5B40D-7846-FA48-B8C3-E1D2D79FB1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5424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F5B452-AD7A-3D7A-BADC-F1370057C2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404FF6-13AC-C63D-3359-8C36A24D5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32BDE-EBEE-9E4F-8A85-9E31656324A7}" type="datetimeFigureOut">
              <a:rPr lang="en-US" smtClean="0"/>
              <a:t>5/3/24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37DB73-9CC0-9F06-C2B9-58BB1D5713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3FAC7C-59CC-43D9-877F-B2ABD074D4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5B40D-7846-FA48-B8C3-E1D2D79FB1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852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6F5F7DC-8918-DEDF-E595-B59B2D0898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32BDE-EBEE-9E4F-8A85-9E31656324A7}" type="datetimeFigureOut">
              <a:rPr lang="en-US" smtClean="0"/>
              <a:t>5/3/24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8D43298-CE66-43A8-CC94-BC3C8B5A2E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4DA594-4711-AEA9-CE83-028C675818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5B40D-7846-FA48-B8C3-E1D2D79FB1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9993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00947D-5510-2B5F-A711-AA977EC28F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81B2A9-0A80-FD42-713C-12D4BB9F8B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4688263-E2DD-93A7-F5BB-B820F12860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A19730-E6A4-FC96-16A6-A58DB13795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32BDE-EBEE-9E4F-8A85-9E31656324A7}" type="datetimeFigureOut">
              <a:rPr lang="en-US" smtClean="0"/>
              <a:t>5/3/24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510D57-202E-BAB0-62D4-CB960CE840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412E59-28B9-F841-C0C6-859FFED11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5B40D-7846-FA48-B8C3-E1D2D79FB1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588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6164E3-FA58-A834-2F1C-7CD3E1CA72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BDDE753-BC97-8747-9B5C-C2BBF094AFE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C61F5C4-32BA-1DEB-9ACF-041A2D496B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65A2EE-258B-B200-3B5C-AB12D9AB31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32BDE-EBEE-9E4F-8A85-9E31656324A7}" type="datetimeFigureOut">
              <a:rPr lang="en-US" smtClean="0"/>
              <a:t>5/3/24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0391385-39D6-923B-FADA-64E1E3F74D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713451-DBCF-4215-1CAE-0C6116544F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5B40D-7846-FA48-B8C3-E1D2D79FB1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972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7DF25D-1E7D-9388-416E-D38E941293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45F266-F839-0E2A-2998-F2DCBEF4DC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C22EB4-6BAC-79A6-781C-7C5513D183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4532BDE-EBEE-9E4F-8A85-9E31656324A7}" type="datetimeFigureOut">
              <a:rPr lang="en-US" smtClean="0"/>
              <a:t>5/3/24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878983-CD38-976A-1EDE-DADDBDE413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FC1D1F-4A7D-F9E5-A2C5-11440D3E2C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D35B40D-7846-FA48-B8C3-E1D2D79FB1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793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F1C841-65C6-44ED-8FFF-5530678F047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329B374-6AC3-6419-ADA5-D21DD31A693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A purple and green dollar bill&#10;&#10;Description automatically generated">
            <a:extLst>
              <a:ext uri="{FF2B5EF4-FFF2-40B4-BE49-F238E27FC236}">
                <a16:creationId xmlns:a16="http://schemas.microsoft.com/office/drawing/2014/main" id="{5DFBF529-FA12-9A91-4123-8F28FB871F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99379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B7B79A-44AB-EAEC-1BA9-2F396DDD73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A purple background with white text and green dollar bill&#10;&#10;Description automatically generated">
            <a:extLst>
              <a:ext uri="{FF2B5EF4-FFF2-40B4-BE49-F238E27FC236}">
                <a16:creationId xmlns:a16="http://schemas.microsoft.com/office/drawing/2014/main" id="{041514B8-78AC-6D23-26FD-3EC86E9EB0C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11354429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A28FD0-790E-3D43-5647-8FBA72DCED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A purple and white advertisement&#10;&#10;Description automatically generated">
            <a:extLst>
              <a:ext uri="{FF2B5EF4-FFF2-40B4-BE49-F238E27FC236}">
                <a16:creationId xmlns:a16="http://schemas.microsoft.com/office/drawing/2014/main" id="{1CEFC160-5075-4D4D-6B9B-DC616F8887C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230179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106A6-0903-205E-DB44-FAF1C4336B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A purple background with white text&#10;&#10;Description automatically generated">
            <a:extLst>
              <a:ext uri="{FF2B5EF4-FFF2-40B4-BE49-F238E27FC236}">
                <a16:creationId xmlns:a16="http://schemas.microsoft.com/office/drawing/2014/main" id="{540F36E4-ADB9-33BC-AECE-D07D70A75CF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27693730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434A18-9520-222B-91DD-C341905A12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A purple background with white text&#10;&#10;Description automatically generated">
            <a:extLst>
              <a:ext uri="{FF2B5EF4-FFF2-40B4-BE49-F238E27FC236}">
                <a16:creationId xmlns:a16="http://schemas.microsoft.com/office/drawing/2014/main" id="{F3A9A69A-AA6B-C0E1-F004-7420C7E339E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23230069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3F2455-8242-D4C8-4B08-85A72D800E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A purple background with white text and a clipboard and a number&#10;&#10;Description automatically generated">
            <a:extLst>
              <a:ext uri="{FF2B5EF4-FFF2-40B4-BE49-F238E27FC236}">
                <a16:creationId xmlns:a16="http://schemas.microsoft.com/office/drawing/2014/main" id="{C23708B7-5F65-5FED-353E-CB18AD35D73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20833185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7687EC-FB87-FDF2-B1D1-0021B129F3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A purple sign with white text&#10;&#10;Description automatically generated">
            <a:extLst>
              <a:ext uri="{FF2B5EF4-FFF2-40B4-BE49-F238E27FC236}">
                <a16:creationId xmlns:a16="http://schemas.microsoft.com/office/drawing/2014/main" id="{01E9C995-37FB-4F0B-8015-A8BF8E9F967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31683356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75F0BC-66B4-5BAA-BC5C-BAC0F2B7A2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A cartoon jar with a couple of peanut butter and jelly&#10;&#10;Description automatically generated with medium confidence">
            <a:extLst>
              <a:ext uri="{FF2B5EF4-FFF2-40B4-BE49-F238E27FC236}">
                <a16:creationId xmlns:a16="http://schemas.microsoft.com/office/drawing/2014/main" id="{A2CE41DB-6853-0812-CF1D-557589C4503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42620457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CF592B-9CE0-6AAC-FE17-AD8018210B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A poster with food and drinks&#10;&#10;Description automatically generated with medium confidence">
            <a:extLst>
              <a:ext uri="{FF2B5EF4-FFF2-40B4-BE49-F238E27FC236}">
                <a16:creationId xmlns:a16="http://schemas.microsoft.com/office/drawing/2014/main" id="{2F6F78B4-946F-DA5B-7516-B8C4E622186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40298028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EAD911-BA1C-ED59-EB8E-82C82D798A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A purple and white advertisement&#10;&#10;Description automatically generated">
            <a:extLst>
              <a:ext uri="{FF2B5EF4-FFF2-40B4-BE49-F238E27FC236}">
                <a16:creationId xmlns:a16="http://schemas.microsoft.com/office/drawing/2014/main" id="{E22A47B4-AADA-7A6E-5A31-50FCC90C5D0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25830415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D7120F-9CCD-325F-4A50-51BF76E428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A map of the united states&#10;&#10;Description automatically generated">
            <a:extLst>
              <a:ext uri="{FF2B5EF4-FFF2-40B4-BE49-F238E27FC236}">
                <a16:creationId xmlns:a16="http://schemas.microsoft.com/office/drawing/2014/main" id="{5719F85D-1029-5174-BBBE-2EF98ABC12E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5417190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9B456D-E917-4085-3CD1-83960EBA24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A purple card with a person and text&#10;&#10;Description automatically generated">
            <a:extLst>
              <a:ext uri="{FF2B5EF4-FFF2-40B4-BE49-F238E27FC236}">
                <a16:creationId xmlns:a16="http://schemas.microsoft.com/office/drawing/2014/main" id="{9D624C3F-B772-3FA5-5A12-421A1EF238C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6440172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93424D-BDE3-2AC8-1BD7-C1ABD02E2D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A purple background with white text and numbers&#10;&#10;Description automatically generated">
            <a:extLst>
              <a:ext uri="{FF2B5EF4-FFF2-40B4-BE49-F238E27FC236}">
                <a16:creationId xmlns:a16="http://schemas.microsoft.com/office/drawing/2014/main" id="{141A2395-65AF-CBF4-DA8A-DCAB4FF7B35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15418945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5A1FDC-C87F-B99D-B6A1-196301115C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A blue card with text and a church&#10;&#10;Description automatically generated">
            <a:extLst>
              <a:ext uri="{FF2B5EF4-FFF2-40B4-BE49-F238E27FC236}">
                <a16:creationId xmlns:a16="http://schemas.microsoft.com/office/drawing/2014/main" id="{E5A9B098-9C7B-0F4C-6057-28C9CD67536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15322935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4C7DD-75A7-4C52-DDB6-0B10710975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A purple and white sign with white text&#10;&#10;Description automatically generated">
            <a:extLst>
              <a:ext uri="{FF2B5EF4-FFF2-40B4-BE49-F238E27FC236}">
                <a16:creationId xmlns:a16="http://schemas.microsoft.com/office/drawing/2014/main" id="{73D5AA4C-5E8F-B47D-5E10-F8E4680F72F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2628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21041885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C533DA-424B-04C5-B821-7C224FE2C3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A person and number on a purple background&#10;&#10;Description automatically generated">
            <a:extLst>
              <a:ext uri="{FF2B5EF4-FFF2-40B4-BE49-F238E27FC236}">
                <a16:creationId xmlns:a16="http://schemas.microsoft.com/office/drawing/2014/main" id="{EAB55411-71AD-2416-3335-FC70FB6D004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23308603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0</Words>
  <Application>Microsoft Macintosh PowerPoint</Application>
  <PresentationFormat>Widescreen</PresentationFormat>
  <Paragraphs>0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Yolanda Lee</dc:creator>
  <cp:lastModifiedBy>Yolanda Lee</cp:lastModifiedBy>
  <cp:revision>1</cp:revision>
  <dcterms:created xsi:type="dcterms:W3CDTF">2024-05-03T14:04:29Z</dcterms:created>
  <dcterms:modified xsi:type="dcterms:W3CDTF">2024-05-03T16:32:20Z</dcterms:modified>
</cp:coreProperties>
</file>